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Chceš si ohladit nápoj ve skleničce. Můžeš to udělat tak, že dáš do nápoje několik větších kostek ledu nebo stejné množství ledu nadrceného na malé kousky, v obou případech je led o stejné teplotě.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kterém případě se nápoj ochladí na nižší teplotu?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velkých kostek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drceného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12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Chceš si ohladit nápoj ve skleničce. Můžeš to udělat tak, že dáš do nápoje několik větších kostek ledu nebo stejné množství ledu nadrceného na malé kousky, v obou případech je led o stejné teplotě. &#10;Ve kterém případě se nápoj och"/>
  <p:tag name="OPTION_COUNT" val="4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42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21</cp:revision>
  <dcterms:created xsi:type="dcterms:W3CDTF">2013-10-07T10:37:40Z</dcterms:created>
  <dcterms:modified xsi:type="dcterms:W3CDTF">2014-12-18T10:14:48Z</dcterms:modified>
</cp:coreProperties>
</file>